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sldIdLst>
    <p:sldId id="256" r:id="rId5"/>
    <p:sldId id="330" r:id="rId6"/>
    <p:sldId id="347" r:id="rId7"/>
    <p:sldId id="344" r:id="rId8"/>
    <p:sldId id="345" r:id="rId9"/>
    <p:sldId id="350" r:id="rId10"/>
    <p:sldId id="353" r:id="rId11"/>
    <p:sldId id="348" r:id="rId12"/>
    <p:sldId id="349" r:id="rId13"/>
    <p:sldId id="351" r:id="rId14"/>
    <p:sldId id="346" r:id="rId15"/>
    <p:sldId id="35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B2B2"/>
    <a:srgbClr val="C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71B266-43D1-42C0-9D15-736BC56E24ED}" v="65" dt="2021-06-25T15:27:43.9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8" d="100"/>
          <a:sy n="78" d="100"/>
        </p:scale>
        <p:origin x="77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, Ngan V T" userId="2e7dd130-d492-47b2-9c30-14fe0e0286bb" providerId="ADAL" clId="{7171B266-43D1-42C0-9D15-736BC56E24ED}"/>
    <pc:docChg chg="undo custSel addSld delSld modSld sldOrd">
      <pc:chgData name="Nguyen, Ngan V T" userId="2e7dd130-d492-47b2-9c30-14fe0e0286bb" providerId="ADAL" clId="{7171B266-43D1-42C0-9D15-736BC56E24ED}" dt="2021-06-25T16:13:30.241" v="1576" actId="478"/>
      <pc:docMkLst>
        <pc:docMk/>
      </pc:docMkLst>
      <pc:sldChg chg="addSp delSp modSp mod">
        <pc:chgData name="Nguyen, Ngan V T" userId="2e7dd130-d492-47b2-9c30-14fe0e0286bb" providerId="ADAL" clId="{7171B266-43D1-42C0-9D15-736BC56E24ED}" dt="2021-06-25T12:07:44.400" v="22" actId="207"/>
        <pc:sldMkLst>
          <pc:docMk/>
          <pc:sldMk cId="2695607779" sldId="256"/>
        </pc:sldMkLst>
        <pc:spChg chg="mod">
          <ac:chgData name="Nguyen, Ngan V T" userId="2e7dd130-d492-47b2-9c30-14fe0e0286bb" providerId="ADAL" clId="{7171B266-43D1-42C0-9D15-736BC56E24ED}" dt="2021-06-25T12:06:30.617" v="13" actId="20577"/>
          <ac:spMkLst>
            <pc:docMk/>
            <pc:sldMk cId="2695607779" sldId="256"/>
            <ac:spMk id="2" creationId="{71F44BF3-E008-4BF2-B500-4B40581164C8}"/>
          </ac:spMkLst>
        </pc:spChg>
        <pc:spChg chg="mod">
          <ac:chgData name="Nguyen, Ngan V T" userId="2e7dd130-d492-47b2-9c30-14fe0e0286bb" providerId="ADAL" clId="{7171B266-43D1-42C0-9D15-736BC56E24ED}" dt="2021-06-25T12:07:44.400" v="22" actId="207"/>
          <ac:spMkLst>
            <pc:docMk/>
            <pc:sldMk cId="2695607779" sldId="256"/>
            <ac:spMk id="3" creationId="{1CD965EB-BB9B-42E4-9293-25D05B641177}"/>
          </ac:spMkLst>
        </pc:spChg>
        <pc:picChg chg="add mod ord">
          <ac:chgData name="Nguyen, Ngan V T" userId="2e7dd130-d492-47b2-9c30-14fe0e0286bb" providerId="ADAL" clId="{7171B266-43D1-42C0-9D15-736BC56E24ED}" dt="2021-06-25T12:07:32.900" v="20" actId="1076"/>
          <ac:picMkLst>
            <pc:docMk/>
            <pc:sldMk cId="2695607779" sldId="256"/>
            <ac:picMk id="4" creationId="{525A5718-1635-46FB-88B8-3867407765F2}"/>
          </ac:picMkLst>
        </pc:picChg>
        <pc:picChg chg="del">
          <ac:chgData name="Nguyen, Ngan V T" userId="2e7dd130-d492-47b2-9c30-14fe0e0286bb" providerId="ADAL" clId="{7171B266-43D1-42C0-9D15-736BC56E24ED}" dt="2021-06-25T12:06:53.494" v="14" actId="478"/>
          <ac:picMkLst>
            <pc:docMk/>
            <pc:sldMk cId="2695607779" sldId="256"/>
            <ac:picMk id="6" creationId="{A8A6A984-FC4A-474E-A651-2A6FB666B92A}"/>
          </ac:picMkLst>
        </pc:picChg>
      </pc:sldChg>
      <pc:sldChg chg="del">
        <pc:chgData name="Nguyen, Ngan V T" userId="2e7dd130-d492-47b2-9c30-14fe0e0286bb" providerId="ADAL" clId="{7171B266-43D1-42C0-9D15-736BC56E24ED}" dt="2021-06-25T12:09:51.043" v="44" actId="47"/>
        <pc:sldMkLst>
          <pc:docMk/>
          <pc:sldMk cId="1490542777" sldId="257"/>
        </pc:sldMkLst>
      </pc:sldChg>
      <pc:sldChg chg="delSp del mod">
        <pc:chgData name="Nguyen, Ngan V T" userId="2e7dd130-d492-47b2-9c30-14fe0e0286bb" providerId="ADAL" clId="{7171B266-43D1-42C0-9D15-736BC56E24ED}" dt="2021-06-25T12:09:46.765" v="43" actId="47"/>
        <pc:sldMkLst>
          <pc:docMk/>
          <pc:sldMk cId="3718996769" sldId="327"/>
        </pc:sldMkLst>
        <pc:spChg chg="del">
          <ac:chgData name="Nguyen, Ngan V T" userId="2e7dd130-d492-47b2-9c30-14fe0e0286bb" providerId="ADAL" clId="{7171B266-43D1-42C0-9D15-736BC56E24ED}" dt="2021-06-25T12:07:59.838" v="23" actId="478"/>
          <ac:spMkLst>
            <pc:docMk/>
            <pc:sldMk cId="3718996769" sldId="327"/>
            <ac:spMk id="2" creationId="{B496269F-38D4-44BB-99B3-80DD0773FB17}"/>
          </ac:spMkLst>
        </pc:spChg>
      </pc:sldChg>
      <pc:sldChg chg="addSp delSp modSp mod ord">
        <pc:chgData name="Nguyen, Ngan V T" userId="2e7dd130-d492-47b2-9c30-14fe0e0286bb" providerId="ADAL" clId="{7171B266-43D1-42C0-9D15-736BC56E24ED}" dt="2021-06-25T12:16:51.917" v="116" actId="478"/>
        <pc:sldMkLst>
          <pc:docMk/>
          <pc:sldMk cId="2191910750" sldId="330"/>
        </pc:sldMkLst>
        <pc:spChg chg="mod">
          <ac:chgData name="Nguyen, Ngan V T" userId="2e7dd130-d492-47b2-9c30-14fe0e0286bb" providerId="ADAL" clId="{7171B266-43D1-42C0-9D15-736BC56E24ED}" dt="2021-06-25T12:09:41.952" v="41" actId="20577"/>
          <ac:spMkLst>
            <pc:docMk/>
            <pc:sldMk cId="2191910750" sldId="330"/>
            <ac:spMk id="4" creationId="{5FA2E449-7BD7-4352-8091-1A28E9815F69}"/>
          </ac:spMkLst>
        </pc:spChg>
        <pc:spChg chg="mod">
          <ac:chgData name="Nguyen, Ngan V T" userId="2e7dd130-d492-47b2-9c30-14fe0e0286bb" providerId="ADAL" clId="{7171B266-43D1-42C0-9D15-736BC56E24ED}" dt="2021-06-25T12:08:29.619" v="27" actId="1076"/>
          <ac:spMkLst>
            <pc:docMk/>
            <pc:sldMk cId="2191910750" sldId="330"/>
            <ac:spMk id="6" creationId="{982886ED-4697-4AC2-BC74-D270A86BFDF3}"/>
          </ac:spMkLst>
        </pc:spChg>
        <pc:spChg chg="del mod">
          <ac:chgData name="Nguyen, Ngan V T" userId="2e7dd130-d492-47b2-9c30-14fe0e0286bb" providerId="ADAL" clId="{7171B266-43D1-42C0-9D15-736BC56E24ED}" dt="2021-06-25T12:08:38.382" v="29" actId="478"/>
          <ac:spMkLst>
            <pc:docMk/>
            <pc:sldMk cId="2191910750" sldId="330"/>
            <ac:spMk id="10" creationId="{5F5E724E-649A-4945-A24F-D2E2F455E39A}"/>
          </ac:spMkLst>
        </pc:spChg>
        <pc:spChg chg="del">
          <ac:chgData name="Nguyen, Ngan V T" userId="2e7dd130-d492-47b2-9c30-14fe0e0286bb" providerId="ADAL" clId="{7171B266-43D1-42C0-9D15-736BC56E24ED}" dt="2021-06-25T12:08:33.631" v="28" actId="478"/>
          <ac:spMkLst>
            <pc:docMk/>
            <pc:sldMk cId="2191910750" sldId="330"/>
            <ac:spMk id="12" creationId="{DAC060C2-9BD4-4579-9D7A-21559B0DDC13}"/>
          </ac:spMkLst>
        </pc:spChg>
        <pc:spChg chg="del">
          <ac:chgData name="Nguyen, Ngan V T" userId="2e7dd130-d492-47b2-9c30-14fe0e0286bb" providerId="ADAL" clId="{7171B266-43D1-42C0-9D15-736BC56E24ED}" dt="2021-06-25T12:08:33.631" v="28" actId="478"/>
          <ac:spMkLst>
            <pc:docMk/>
            <pc:sldMk cId="2191910750" sldId="330"/>
            <ac:spMk id="13" creationId="{5DFAF529-583D-4DF1-B2F1-C9746AAA2D8C}"/>
          </ac:spMkLst>
        </pc:spChg>
        <pc:spChg chg="del">
          <ac:chgData name="Nguyen, Ngan V T" userId="2e7dd130-d492-47b2-9c30-14fe0e0286bb" providerId="ADAL" clId="{7171B266-43D1-42C0-9D15-736BC56E24ED}" dt="2021-06-25T12:08:33.631" v="28" actId="478"/>
          <ac:spMkLst>
            <pc:docMk/>
            <pc:sldMk cId="2191910750" sldId="330"/>
            <ac:spMk id="14" creationId="{F325677F-7C45-4809-BD95-52DF197F663B}"/>
          </ac:spMkLst>
        </pc:spChg>
        <pc:spChg chg="del">
          <ac:chgData name="Nguyen, Ngan V T" userId="2e7dd130-d492-47b2-9c30-14fe0e0286bb" providerId="ADAL" clId="{7171B266-43D1-42C0-9D15-736BC56E24ED}" dt="2021-06-25T12:08:33.631" v="28" actId="478"/>
          <ac:spMkLst>
            <pc:docMk/>
            <pc:sldMk cId="2191910750" sldId="330"/>
            <ac:spMk id="16" creationId="{8F57AAAC-F2FF-4C4E-B1BF-D7C7DF8397AA}"/>
          </ac:spMkLst>
        </pc:spChg>
        <pc:spChg chg="del">
          <ac:chgData name="Nguyen, Ngan V T" userId="2e7dd130-d492-47b2-9c30-14fe0e0286bb" providerId="ADAL" clId="{7171B266-43D1-42C0-9D15-736BC56E24ED}" dt="2021-06-25T12:08:33.631" v="28" actId="478"/>
          <ac:spMkLst>
            <pc:docMk/>
            <pc:sldMk cId="2191910750" sldId="330"/>
            <ac:spMk id="17" creationId="{75C780E9-164C-4E18-B5A7-B330F37D0483}"/>
          </ac:spMkLst>
        </pc:spChg>
        <pc:spChg chg="del">
          <ac:chgData name="Nguyen, Ngan V T" userId="2e7dd130-d492-47b2-9c30-14fe0e0286bb" providerId="ADAL" clId="{7171B266-43D1-42C0-9D15-736BC56E24ED}" dt="2021-06-25T12:08:33.631" v="28" actId="478"/>
          <ac:spMkLst>
            <pc:docMk/>
            <pc:sldMk cId="2191910750" sldId="330"/>
            <ac:spMk id="18" creationId="{AFC332F2-50F6-4A2E-961E-DED913345E4F}"/>
          </ac:spMkLst>
        </pc:spChg>
        <pc:picChg chg="add mod">
          <ac:chgData name="Nguyen, Ngan V T" userId="2e7dd130-d492-47b2-9c30-14fe0e0286bb" providerId="ADAL" clId="{7171B266-43D1-42C0-9D15-736BC56E24ED}" dt="2021-06-25T12:16:41.354" v="113" actId="1076"/>
          <ac:picMkLst>
            <pc:docMk/>
            <pc:sldMk cId="2191910750" sldId="330"/>
            <ac:picMk id="2" creationId="{3A17A39A-1FFA-4862-9B04-253C1AEBF482}"/>
          </ac:picMkLst>
        </pc:picChg>
        <pc:picChg chg="del">
          <ac:chgData name="Nguyen, Ngan V T" userId="2e7dd130-d492-47b2-9c30-14fe0e0286bb" providerId="ADAL" clId="{7171B266-43D1-42C0-9D15-736BC56E24ED}" dt="2021-06-25T12:08:33.631" v="28" actId="478"/>
          <ac:picMkLst>
            <pc:docMk/>
            <pc:sldMk cId="2191910750" sldId="330"/>
            <ac:picMk id="9" creationId="{F2A35C95-E484-4AAC-BBCB-1FDCB78AFFA2}"/>
          </ac:picMkLst>
        </pc:picChg>
        <pc:picChg chg="add del">
          <ac:chgData name="Nguyen, Ngan V T" userId="2e7dd130-d492-47b2-9c30-14fe0e0286bb" providerId="ADAL" clId="{7171B266-43D1-42C0-9D15-736BC56E24ED}" dt="2021-06-25T12:16:20.030" v="110"/>
          <ac:picMkLst>
            <pc:docMk/>
            <pc:sldMk cId="2191910750" sldId="330"/>
            <ac:picMk id="1026" creationId="{55190ACC-DD0A-41EB-A0F8-0266CC4B5E7D}"/>
          </ac:picMkLst>
        </pc:picChg>
        <pc:picChg chg="add del mod">
          <ac:chgData name="Nguyen, Ngan V T" userId="2e7dd130-d492-47b2-9c30-14fe0e0286bb" providerId="ADAL" clId="{7171B266-43D1-42C0-9D15-736BC56E24ED}" dt="2021-06-25T12:16:51.917" v="116" actId="478"/>
          <ac:picMkLst>
            <pc:docMk/>
            <pc:sldMk cId="2191910750" sldId="330"/>
            <ac:picMk id="1028" creationId="{51CFE094-859D-48B1-8388-BE98FAA490B2}"/>
          </ac:picMkLst>
        </pc:picChg>
        <pc:cxnChg chg="mod">
          <ac:chgData name="Nguyen, Ngan V T" userId="2e7dd130-d492-47b2-9c30-14fe0e0286bb" providerId="ADAL" clId="{7171B266-43D1-42C0-9D15-736BC56E24ED}" dt="2021-06-25T12:08:29.619" v="27" actId="1076"/>
          <ac:cxnSpMkLst>
            <pc:docMk/>
            <pc:sldMk cId="2191910750" sldId="330"/>
            <ac:cxnSpMk id="23" creationId="{36E3072E-B830-47E9-AAC8-47DF17456CC9}"/>
          </ac:cxnSpMkLst>
        </pc:cxnChg>
      </pc:sldChg>
      <pc:sldChg chg="del">
        <pc:chgData name="Nguyen, Ngan V T" userId="2e7dd130-d492-47b2-9c30-14fe0e0286bb" providerId="ADAL" clId="{7171B266-43D1-42C0-9D15-736BC56E24ED}" dt="2021-06-25T12:09:51.594" v="45" actId="47"/>
        <pc:sldMkLst>
          <pc:docMk/>
          <pc:sldMk cId="3632446005" sldId="333"/>
        </pc:sldMkLst>
      </pc:sldChg>
      <pc:sldChg chg="del">
        <pc:chgData name="Nguyen, Ngan V T" userId="2e7dd130-d492-47b2-9c30-14fe0e0286bb" providerId="ADAL" clId="{7171B266-43D1-42C0-9D15-736BC56E24ED}" dt="2021-06-25T12:09:52.024" v="46" actId="47"/>
        <pc:sldMkLst>
          <pc:docMk/>
          <pc:sldMk cId="1847525724" sldId="334"/>
        </pc:sldMkLst>
      </pc:sldChg>
      <pc:sldChg chg="del">
        <pc:chgData name="Nguyen, Ngan V T" userId="2e7dd130-d492-47b2-9c30-14fe0e0286bb" providerId="ADAL" clId="{7171B266-43D1-42C0-9D15-736BC56E24ED}" dt="2021-06-25T12:14:42.141" v="94" actId="47"/>
        <pc:sldMkLst>
          <pc:docMk/>
          <pc:sldMk cId="2920916189" sldId="335"/>
        </pc:sldMkLst>
      </pc:sldChg>
      <pc:sldChg chg="del">
        <pc:chgData name="Nguyen, Ngan V T" userId="2e7dd130-d492-47b2-9c30-14fe0e0286bb" providerId="ADAL" clId="{7171B266-43D1-42C0-9D15-736BC56E24ED}" dt="2021-06-25T12:14:43.490" v="95" actId="47"/>
        <pc:sldMkLst>
          <pc:docMk/>
          <pc:sldMk cId="3589639246" sldId="336"/>
        </pc:sldMkLst>
      </pc:sldChg>
      <pc:sldChg chg="del">
        <pc:chgData name="Nguyen, Ngan V T" userId="2e7dd130-d492-47b2-9c30-14fe0e0286bb" providerId="ADAL" clId="{7171B266-43D1-42C0-9D15-736BC56E24ED}" dt="2021-06-25T12:14:44.893" v="97" actId="47"/>
        <pc:sldMkLst>
          <pc:docMk/>
          <pc:sldMk cId="1964873126" sldId="337"/>
        </pc:sldMkLst>
      </pc:sldChg>
      <pc:sldChg chg="del">
        <pc:chgData name="Nguyen, Ngan V T" userId="2e7dd130-d492-47b2-9c30-14fe0e0286bb" providerId="ADAL" clId="{7171B266-43D1-42C0-9D15-736BC56E24ED}" dt="2021-06-25T12:14:44.144" v="96" actId="47"/>
        <pc:sldMkLst>
          <pc:docMk/>
          <pc:sldMk cId="4086373366" sldId="338"/>
        </pc:sldMkLst>
      </pc:sldChg>
      <pc:sldChg chg="del">
        <pc:chgData name="Nguyen, Ngan V T" userId="2e7dd130-d492-47b2-9c30-14fe0e0286bb" providerId="ADAL" clId="{7171B266-43D1-42C0-9D15-736BC56E24ED}" dt="2021-06-25T12:14:45.421" v="98" actId="47"/>
        <pc:sldMkLst>
          <pc:docMk/>
          <pc:sldMk cId="3579881413" sldId="339"/>
        </pc:sldMkLst>
      </pc:sldChg>
      <pc:sldChg chg="del">
        <pc:chgData name="Nguyen, Ngan V T" userId="2e7dd130-d492-47b2-9c30-14fe0e0286bb" providerId="ADAL" clId="{7171B266-43D1-42C0-9D15-736BC56E24ED}" dt="2021-06-25T12:14:46.205" v="99" actId="47"/>
        <pc:sldMkLst>
          <pc:docMk/>
          <pc:sldMk cId="1839471300" sldId="340"/>
        </pc:sldMkLst>
      </pc:sldChg>
      <pc:sldChg chg="del">
        <pc:chgData name="Nguyen, Ngan V T" userId="2e7dd130-d492-47b2-9c30-14fe0e0286bb" providerId="ADAL" clId="{7171B266-43D1-42C0-9D15-736BC56E24ED}" dt="2021-06-25T12:14:46.933" v="100" actId="47"/>
        <pc:sldMkLst>
          <pc:docMk/>
          <pc:sldMk cId="1258162725" sldId="341"/>
        </pc:sldMkLst>
      </pc:sldChg>
      <pc:sldChg chg="del">
        <pc:chgData name="Nguyen, Ngan V T" userId="2e7dd130-d492-47b2-9c30-14fe0e0286bb" providerId="ADAL" clId="{7171B266-43D1-42C0-9D15-736BC56E24ED}" dt="2021-06-25T12:14:41.456" v="93" actId="47"/>
        <pc:sldMkLst>
          <pc:docMk/>
          <pc:sldMk cId="235370355" sldId="342"/>
        </pc:sldMkLst>
      </pc:sldChg>
      <pc:sldChg chg="add del">
        <pc:chgData name="Nguyen, Ngan V T" userId="2e7dd130-d492-47b2-9c30-14fe0e0286bb" providerId="ADAL" clId="{7171B266-43D1-42C0-9D15-736BC56E24ED}" dt="2021-06-25T12:14:40.827" v="92" actId="47"/>
        <pc:sldMkLst>
          <pc:docMk/>
          <pc:sldMk cId="2946593030" sldId="343"/>
        </pc:sldMkLst>
      </pc:sldChg>
      <pc:sldChg chg="addSp modSp add mod">
        <pc:chgData name="Nguyen, Ngan V T" userId="2e7dd130-d492-47b2-9c30-14fe0e0286bb" providerId="ADAL" clId="{7171B266-43D1-42C0-9D15-736BC56E24ED}" dt="2021-06-25T12:26:46.941" v="487" actId="1076"/>
        <pc:sldMkLst>
          <pc:docMk/>
          <pc:sldMk cId="3179269211" sldId="344"/>
        </pc:sldMkLst>
        <pc:spChg chg="add mod">
          <ac:chgData name="Nguyen, Ngan V T" userId="2e7dd130-d492-47b2-9c30-14fe0e0286bb" providerId="ADAL" clId="{7171B266-43D1-42C0-9D15-736BC56E24ED}" dt="2021-06-25T12:26:46.941" v="487" actId="1076"/>
          <ac:spMkLst>
            <pc:docMk/>
            <pc:sldMk cId="3179269211" sldId="344"/>
            <ac:spMk id="2" creationId="{8D53C63E-FFDA-4799-8C2C-3506A2BB4C6B}"/>
          </ac:spMkLst>
        </pc:spChg>
        <pc:spChg chg="mod">
          <ac:chgData name="Nguyen, Ngan V T" userId="2e7dd130-d492-47b2-9c30-14fe0e0286bb" providerId="ADAL" clId="{7171B266-43D1-42C0-9D15-736BC56E24ED}" dt="2021-06-25T12:14:08.718" v="62" actId="20577"/>
          <ac:spMkLst>
            <pc:docMk/>
            <pc:sldMk cId="3179269211" sldId="344"/>
            <ac:spMk id="4" creationId="{5FA2E449-7BD7-4352-8091-1A28E9815F69}"/>
          </ac:spMkLst>
        </pc:spChg>
        <pc:picChg chg="add mod ord">
          <ac:chgData name="Nguyen, Ngan V T" userId="2e7dd130-d492-47b2-9c30-14fe0e0286bb" providerId="ADAL" clId="{7171B266-43D1-42C0-9D15-736BC56E24ED}" dt="2021-06-25T12:24:44.298" v="385" actId="167"/>
          <ac:picMkLst>
            <pc:docMk/>
            <pc:sldMk cId="3179269211" sldId="344"/>
            <ac:picMk id="3" creationId="{D774B0B1-0015-495F-A809-ECA2FAE05F08}"/>
          </ac:picMkLst>
        </pc:picChg>
        <pc:picChg chg="add mod">
          <ac:chgData name="Nguyen, Ngan V T" userId="2e7dd130-d492-47b2-9c30-14fe0e0286bb" providerId="ADAL" clId="{7171B266-43D1-42C0-9D15-736BC56E24ED}" dt="2021-06-25T12:26:46.941" v="487" actId="1076"/>
          <ac:picMkLst>
            <pc:docMk/>
            <pc:sldMk cId="3179269211" sldId="344"/>
            <ac:picMk id="5" creationId="{22019A68-D23C-478E-A191-384C66D316A8}"/>
          </ac:picMkLst>
        </pc:picChg>
      </pc:sldChg>
      <pc:sldChg chg="addSp delSp modSp add mod">
        <pc:chgData name="Nguyen, Ngan V T" userId="2e7dd130-d492-47b2-9c30-14fe0e0286bb" providerId="ADAL" clId="{7171B266-43D1-42C0-9D15-736BC56E24ED}" dt="2021-06-25T12:36:03.655" v="733" actId="1076"/>
        <pc:sldMkLst>
          <pc:docMk/>
          <pc:sldMk cId="3361442070" sldId="345"/>
        </pc:sldMkLst>
        <pc:spChg chg="add mod">
          <ac:chgData name="Nguyen, Ngan V T" userId="2e7dd130-d492-47b2-9c30-14fe0e0286bb" providerId="ADAL" clId="{7171B266-43D1-42C0-9D15-736BC56E24ED}" dt="2021-06-25T12:35:32.563" v="730" actId="1076"/>
          <ac:spMkLst>
            <pc:docMk/>
            <pc:sldMk cId="3361442070" sldId="345"/>
            <ac:spMk id="3" creationId="{80F534D0-E324-46AB-BD70-277CBBED872D}"/>
          </ac:spMkLst>
        </pc:spChg>
        <pc:spChg chg="mod">
          <ac:chgData name="Nguyen, Ngan V T" userId="2e7dd130-d492-47b2-9c30-14fe0e0286bb" providerId="ADAL" clId="{7171B266-43D1-42C0-9D15-736BC56E24ED}" dt="2021-06-25T12:35:21.176" v="728" actId="20577"/>
          <ac:spMkLst>
            <pc:docMk/>
            <pc:sldMk cId="3361442070" sldId="345"/>
            <ac:spMk id="4" creationId="{5FA2E449-7BD7-4352-8091-1A28E9815F69}"/>
          </ac:spMkLst>
        </pc:spChg>
        <pc:picChg chg="add del mod">
          <ac:chgData name="Nguyen, Ngan V T" userId="2e7dd130-d492-47b2-9c30-14fe0e0286bb" providerId="ADAL" clId="{7171B266-43D1-42C0-9D15-736BC56E24ED}" dt="2021-06-25T12:35:33.495" v="731" actId="478"/>
          <ac:picMkLst>
            <pc:docMk/>
            <pc:sldMk cId="3361442070" sldId="345"/>
            <ac:picMk id="2" creationId="{D0663C86-8622-4B23-9D7A-0600A628F0C1}"/>
          </ac:picMkLst>
        </pc:picChg>
        <pc:picChg chg="add mod">
          <ac:chgData name="Nguyen, Ngan V T" userId="2e7dd130-d492-47b2-9c30-14fe0e0286bb" providerId="ADAL" clId="{7171B266-43D1-42C0-9D15-736BC56E24ED}" dt="2021-06-25T12:36:03.655" v="733" actId="1076"/>
          <ac:picMkLst>
            <pc:docMk/>
            <pc:sldMk cId="3361442070" sldId="345"/>
            <ac:picMk id="5" creationId="{F42D50F8-D2F7-4325-BDEE-99DAAAF02DF5}"/>
          </ac:picMkLst>
        </pc:picChg>
      </pc:sldChg>
      <pc:sldChg chg="addSp modSp add mod">
        <pc:chgData name="Nguyen, Ngan V T" userId="2e7dd130-d492-47b2-9c30-14fe0e0286bb" providerId="ADAL" clId="{7171B266-43D1-42C0-9D15-736BC56E24ED}" dt="2021-06-25T13:44:56.711" v="1393"/>
        <pc:sldMkLst>
          <pc:docMk/>
          <pc:sldMk cId="424025291" sldId="346"/>
        </pc:sldMkLst>
        <pc:spChg chg="mod">
          <ac:chgData name="Nguyen, Ngan V T" userId="2e7dd130-d492-47b2-9c30-14fe0e0286bb" providerId="ADAL" clId="{7171B266-43D1-42C0-9D15-736BC56E24ED}" dt="2021-06-25T12:14:29.498" v="91" actId="20577"/>
          <ac:spMkLst>
            <pc:docMk/>
            <pc:sldMk cId="424025291" sldId="346"/>
            <ac:spMk id="4" creationId="{5FA2E449-7BD7-4352-8091-1A28E9815F69}"/>
          </ac:spMkLst>
        </pc:spChg>
        <pc:spChg chg="add mod">
          <ac:chgData name="Nguyen, Ngan V T" userId="2e7dd130-d492-47b2-9c30-14fe0e0286bb" providerId="ADAL" clId="{7171B266-43D1-42C0-9D15-736BC56E24ED}" dt="2021-06-25T13:44:52.509" v="1391" actId="14100"/>
          <ac:spMkLst>
            <pc:docMk/>
            <pc:sldMk cId="424025291" sldId="346"/>
            <ac:spMk id="5" creationId="{11EF6D85-18ED-471A-B787-AE00CA3A0712}"/>
          </ac:spMkLst>
        </pc:spChg>
        <pc:spChg chg="add mod">
          <ac:chgData name="Nguyen, Ngan V T" userId="2e7dd130-d492-47b2-9c30-14fe0e0286bb" providerId="ADAL" clId="{7171B266-43D1-42C0-9D15-736BC56E24ED}" dt="2021-06-25T13:44:56.711" v="1393"/>
          <ac:spMkLst>
            <pc:docMk/>
            <pc:sldMk cId="424025291" sldId="346"/>
            <ac:spMk id="7" creationId="{7718343F-5565-4046-829A-642AB2A1F4E0}"/>
          </ac:spMkLst>
        </pc:spChg>
      </pc:sldChg>
      <pc:sldChg chg="addSp modSp add mod">
        <pc:chgData name="Nguyen, Ngan V T" userId="2e7dd130-d492-47b2-9c30-14fe0e0286bb" providerId="ADAL" clId="{7171B266-43D1-42C0-9D15-736BC56E24ED}" dt="2021-06-25T12:21:48.123" v="292" actId="14100"/>
        <pc:sldMkLst>
          <pc:docMk/>
          <pc:sldMk cId="29536090" sldId="347"/>
        </pc:sldMkLst>
        <pc:spChg chg="add mod">
          <ac:chgData name="Nguyen, Ngan V T" userId="2e7dd130-d492-47b2-9c30-14fe0e0286bb" providerId="ADAL" clId="{7171B266-43D1-42C0-9D15-736BC56E24ED}" dt="2021-06-25T12:21:48.123" v="292" actId="14100"/>
          <ac:spMkLst>
            <pc:docMk/>
            <pc:sldMk cId="29536090" sldId="347"/>
            <ac:spMk id="3" creationId="{FE926248-2730-4DE9-8B0D-24D60D9497C0}"/>
          </ac:spMkLst>
        </pc:spChg>
        <pc:spChg chg="add mod">
          <ac:chgData name="Nguyen, Ngan V T" userId="2e7dd130-d492-47b2-9c30-14fe0e0286bb" providerId="ADAL" clId="{7171B266-43D1-42C0-9D15-736BC56E24ED}" dt="2021-06-25T12:19:55.771" v="231" actId="1076"/>
          <ac:spMkLst>
            <pc:docMk/>
            <pc:sldMk cId="29536090" sldId="347"/>
            <ac:spMk id="5" creationId="{E174069E-8F81-4118-BBB9-43739F2B5B67}"/>
          </ac:spMkLst>
        </pc:spChg>
        <pc:spChg chg="add mod">
          <ac:chgData name="Nguyen, Ngan V T" userId="2e7dd130-d492-47b2-9c30-14fe0e0286bb" providerId="ADAL" clId="{7171B266-43D1-42C0-9D15-736BC56E24ED}" dt="2021-06-25T12:21:45.251" v="291" actId="14100"/>
          <ac:spMkLst>
            <pc:docMk/>
            <pc:sldMk cId="29536090" sldId="347"/>
            <ac:spMk id="9" creationId="{21702070-136E-4579-AEF0-99545C31A688}"/>
          </ac:spMkLst>
        </pc:spChg>
        <pc:spChg chg="add mod">
          <ac:chgData name="Nguyen, Ngan V T" userId="2e7dd130-d492-47b2-9c30-14fe0e0286bb" providerId="ADAL" clId="{7171B266-43D1-42C0-9D15-736BC56E24ED}" dt="2021-06-25T12:21:40.463" v="290" actId="20577"/>
          <ac:spMkLst>
            <pc:docMk/>
            <pc:sldMk cId="29536090" sldId="347"/>
            <ac:spMk id="10" creationId="{D194A4C9-B311-419C-A03B-AEF616B9CE6F}"/>
          </ac:spMkLst>
        </pc:spChg>
        <pc:picChg chg="mod">
          <ac:chgData name="Nguyen, Ngan V T" userId="2e7dd130-d492-47b2-9c30-14fe0e0286bb" providerId="ADAL" clId="{7171B266-43D1-42C0-9D15-736BC56E24ED}" dt="2021-06-25T12:17:53.132" v="122" actId="1076"/>
          <ac:picMkLst>
            <pc:docMk/>
            <pc:sldMk cId="29536090" sldId="347"/>
            <ac:picMk id="2" creationId="{3A17A39A-1FFA-4862-9B04-253C1AEBF482}"/>
          </ac:picMkLst>
        </pc:picChg>
        <pc:picChg chg="mod">
          <ac:chgData name="Nguyen, Ngan V T" userId="2e7dd130-d492-47b2-9c30-14fe0e0286bb" providerId="ADAL" clId="{7171B266-43D1-42C0-9D15-736BC56E24ED}" dt="2021-06-25T12:17:57.972" v="123" actId="1076"/>
          <ac:picMkLst>
            <pc:docMk/>
            <pc:sldMk cId="29536090" sldId="347"/>
            <ac:picMk id="1028" creationId="{51CFE094-859D-48B1-8388-BE98FAA490B2}"/>
          </ac:picMkLst>
        </pc:picChg>
      </pc:sldChg>
      <pc:sldChg chg="modSp add del mod">
        <pc:chgData name="Nguyen, Ngan V T" userId="2e7dd130-d492-47b2-9c30-14fe0e0286bb" providerId="ADAL" clId="{7171B266-43D1-42C0-9D15-736BC56E24ED}" dt="2021-06-25T12:15:55.023" v="108"/>
        <pc:sldMkLst>
          <pc:docMk/>
          <pc:sldMk cId="2009526738" sldId="347"/>
        </pc:sldMkLst>
        <pc:picChg chg="mod">
          <ac:chgData name="Nguyen, Ngan V T" userId="2e7dd130-d492-47b2-9c30-14fe0e0286bb" providerId="ADAL" clId="{7171B266-43D1-42C0-9D15-736BC56E24ED}" dt="2021-06-25T12:15:54.444" v="107" actId="29295"/>
          <ac:picMkLst>
            <pc:docMk/>
            <pc:sldMk cId="2009526738" sldId="347"/>
            <ac:picMk id="2" creationId="{3A17A39A-1FFA-4862-9B04-253C1AEBF482}"/>
          </ac:picMkLst>
        </pc:picChg>
      </pc:sldChg>
      <pc:sldChg chg="addSp delSp modSp add mod modTransition">
        <pc:chgData name="Nguyen, Ngan V T" userId="2e7dd130-d492-47b2-9c30-14fe0e0286bb" providerId="ADAL" clId="{7171B266-43D1-42C0-9D15-736BC56E24ED}" dt="2021-06-25T16:13:30.241" v="1576" actId="478"/>
        <pc:sldMkLst>
          <pc:docMk/>
          <pc:sldMk cId="1373288076" sldId="348"/>
        </pc:sldMkLst>
        <pc:spChg chg="add mod">
          <ac:chgData name="Nguyen, Ngan V T" userId="2e7dd130-d492-47b2-9c30-14fe0e0286bb" providerId="ADAL" clId="{7171B266-43D1-42C0-9D15-736BC56E24ED}" dt="2021-06-25T12:30:22.003" v="648"/>
          <ac:spMkLst>
            <pc:docMk/>
            <pc:sldMk cId="1373288076" sldId="348"/>
            <ac:spMk id="5" creationId="{3509BBA8-3F9A-4CCA-8ABE-C09A5C3EE5B4}"/>
          </ac:spMkLst>
        </pc:spChg>
        <pc:spChg chg="add mod">
          <ac:chgData name="Nguyen, Ngan V T" userId="2e7dd130-d492-47b2-9c30-14fe0e0286bb" providerId="ADAL" clId="{7171B266-43D1-42C0-9D15-736BC56E24ED}" dt="2021-06-25T12:31:37.833" v="675" actId="20577"/>
          <ac:spMkLst>
            <pc:docMk/>
            <pc:sldMk cId="1373288076" sldId="348"/>
            <ac:spMk id="7" creationId="{8AF0126B-410D-474F-BF27-85B88504454D}"/>
          </ac:spMkLst>
        </pc:spChg>
        <pc:picChg chg="del">
          <ac:chgData name="Nguyen, Ngan V T" userId="2e7dd130-d492-47b2-9c30-14fe0e0286bb" providerId="ADAL" clId="{7171B266-43D1-42C0-9D15-736BC56E24ED}" dt="2021-06-25T12:27:41.103" v="491" actId="478"/>
          <ac:picMkLst>
            <pc:docMk/>
            <pc:sldMk cId="1373288076" sldId="348"/>
            <ac:picMk id="2" creationId="{D0663C86-8622-4B23-9D7A-0600A628F0C1}"/>
          </ac:picMkLst>
        </pc:picChg>
        <pc:picChg chg="add mod">
          <ac:chgData name="Nguyen, Ngan V T" userId="2e7dd130-d492-47b2-9c30-14fe0e0286bb" providerId="ADAL" clId="{7171B266-43D1-42C0-9D15-736BC56E24ED}" dt="2021-06-25T12:28:08.236" v="495" actId="1076"/>
          <ac:picMkLst>
            <pc:docMk/>
            <pc:sldMk cId="1373288076" sldId="348"/>
            <ac:picMk id="3" creationId="{5E0C54AB-39C5-45A1-A8A3-B94DF8F77A55}"/>
          </ac:picMkLst>
        </pc:picChg>
        <pc:picChg chg="add mod modCrop">
          <ac:chgData name="Nguyen, Ngan V T" userId="2e7dd130-d492-47b2-9c30-14fe0e0286bb" providerId="ADAL" clId="{7171B266-43D1-42C0-9D15-736BC56E24ED}" dt="2021-06-25T12:30:53.715" v="655" actId="14100"/>
          <ac:picMkLst>
            <pc:docMk/>
            <pc:sldMk cId="1373288076" sldId="348"/>
            <ac:picMk id="8" creationId="{299F1062-5DAC-4AF6-A58C-8B44090B7193}"/>
          </ac:picMkLst>
        </pc:picChg>
        <pc:picChg chg="add del mod">
          <ac:chgData name="Nguyen, Ngan V T" userId="2e7dd130-d492-47b2-9c30-14fe0e0286bb" providerId="ADAL" clId="{7171B266-43D1-42C0-9D15-736BC56E24ED}" dt="2021-06-25T16:13:30.241" v="1576" actId="478"/>
          <ac:picMkLst>
            <pc:docMk/>
            <pc:sldMk cId="1373288076" sldId="348"/>
            <ac:picMk id="9" creationId="{FEF01F06-4C71-40F2-A7E9-974DBA8F4D63}"/>
          </ac:picMkLst>
        </pc:picChg>
      </pc:sldChg>
      <pc:sldChg chg="addSp delSp modSp add mod ord delAnim modAnim">
        <pc:chgData name="Nguyen, Ngan V T" userId="2e7dd130-d492-47b2-9c30-14fe0e0286bb" providerId="ADAL" clId="{7171B266-43D1-42C0-9D15-736BC56E24ED}" dt="2021-06-25T13:26:36.184" v="1390" actId="167"/>
        <pc:sldMkLst>
          <pc:docMk/>
          <pc:sldMk cId="1890027802" sldId="349"/>
        </pc:sldMkLst>
        <pc:picChg chg="del">
          <ac:chgData name="Nguyen, Ngan V T" userId="2e7dd130-d492-47b2-9c30-14fe0e0286bb" providerId="ADAL" clId="{7171B266-43D1-42C0-9D15-736BC56E24ED}" dt="2021-06-25T12:32:12.037" v="679" actId="478"/>
          <ac:picMkLst>
            <pc:docMk/>
            <pc:sldMk cId="1890027802" sldId="349"/>
            <ac:picMk id="2" creationId="{D0663C86-8622-4B23-9D7A-0600A628F0C1}"/>
          </ac:picMkLst>
        </pc:picChg>
        <pc:picChg chg="add del mod ord">
          <ac:chgData name="Nguyen, Ngan V T" userId="2e7dd130-d492-47b2-9c30-14fe0e0286bb" providerId="ADAL" clId="{7171B266-43D1-42C0-9D15-736BC56E24ED}" dt="2021-06-25T13:24:45.033" v="1385" actId="478"/>
          <ac:picMkLst>
            <pc:docMk/>
            <pc:sldMk cId="1890027802" sldId="349"/>
            <ac:picMk id="3" creationId="{1B76F20E-3EAE-4C58-A1FA-B30CCE979DC8}"/>
          </ac:picMkLst>
        </pc:picChg>
        <pc:picChg chg="add mod ord">
          <ac:chgData name="Nguyen, Ngan V T" userId="2e7dd130-d492-47b2-9c30-14fe0e0286bb" providerId="ADAL" clId="{7171B266-43D1-42C0-9D15-736BC56E24ED}" dt="2021-06-25T13:26:36.184" v="1390" actId="167"/>
          <ac:picMkLst>
            <pc:docMk/>
            <pc:sldMk cId="1890027802" sldId="349"/>
            <ac:picMk id="5" creationId="{92CF75D6-1206-4972-8051-A72D391BF541}"/>
          </ac:picMkLst>
        </pc:picChg>
      </pc:sldChg>
      <pc:sldChg chg="addSp delSp modSp add mod">
        <pc:chgData name="Nguyen, Ngan V T" userId="2e7dd130-d492-47b2-9c30-14fe0e0286bb" providerId="ADAL" clId="{7171B266-43D1-42C0-9D15-736BC56E24ED}" dt="2021-06-25T13:23:44.902" v="1384" actId="167"/>
        <pc:sldMkLst>
          <pc:docMk/>
          <pc:sldMk cId="1547108362" sldId="350"/>
        </pc:sldMkLst>
        <pc:picChg chg="del">
          <ac:chgData name="Nguyen, Ngan V T" userId="2e7dd130-d492-47b2-9c30-14fe0e0286bb" providerId="ADAL" clId="{7171B266-43D1-42C0-9D15-736BC56E24ED}" dt="2021-06-25T13:23:39.268" v="1381" actId="478"/>
          <ac:picMkLst>
            <pc:docMk/>
            <pc:sldMk cId="1547108362" sldId="350"/>
            <ac:picMk id="2" creationId="{D0663C86-8622-4B23-9D7A-0600A628F0C1}"/>
          </ac:picMkLst>
        </pc:picChg>
        <pc:picChg chg="add mod ord">
          <ac:chgData name="Nguyen, Ngan V T" userId="2e7dd130-d492-47b2-9c30-14fe0e0286bb" providerId="ADAL" clId="{7171B266-43D1-42C0-9D15-736BC56E24ED}" dt="2021-06-25T13:23:44.902" v="1384" actId="167"/>
          <ac:picMkLst>
            <pc:docMk/>
            <pc:sldMk cId="1547108362" sldId="350"/>
            <ac:picMk id="5" creationId="{9432B283-E958-444F-B470-F01ECB9211D2}"/>
          </ac:picMkLst>
        </pc:picChg>
      </pc:sldChg>
      <pc:sldChg chg="addSp delSp modSp add mod delAnim">
        <pc:chgData name="Nguyen, Ngan V T" userId="2e7dd130-d492-47b2-9c30-14fe0e0286bb" providerId="ADAL" clId="{7171B266-43D1-42C0-9D15-736BC56E24ED}" dt="2021-06-25T15:52:56.699" v="1575" actId="20577"/>
        <pc:sldMkLst>
          <pc:docMk/>
          <pc:sldMk cId="3000367916" sldId="351"/>
        </pc:sldMkLst>
        <pc:spChg chg="add mod">
          <ac:chgData name="Nguyen, Ngan V T" userId="2e7dd130-d492-47b2-9c30-14fe0e0286bb" providerId="ADAL" clId="{7171B266-43D1-42C0-9D15-736BC56E24ED}" dt="2021-06-25T15:52:56.699" v="1575" actId="20577"/>
          <ac:spMkLst>
            <pc:docMk/>
            <pc:sldMk cId="3000367916" sldId="351"/>
            <ac:spMk id="2" creationId="{4470F73C-FB55-4638-95CA-09EC1F5F03FC}"/>
          </ac:spMkLst>
        </pc:spChg>
        <pc:spChg chg="mod">
          <ac:chgData name="Nguyen, Ngan V T" userId="2e7dd130-d492-47b2-9c30-14fe0e0286bb" providerId="ADAL" clId="{7171B266-43D1-42C0-9D15-736BC56E24ED}" dt="2021-06-25T12:36:58.450" v="759" actId="20577"/>
          <ac:spMkLst>
            <pc:docMk/>
            <pc:sldMk cId="3000367916" sldId="351"/>
            <ac:spMk id="4" creationId="{5FA2E449-7BD7-4352-8091-1A28E9815F69}"/>
          </ac:spMkLst>
        </pc:spChg>
        <pc:picChg chg="del">
          <ac:chgData name="Nguyen, Ngan V T" userId="2e7dd130-d492-47b2-9c30-14fe0e0286bb" providerId="ADAL" clId="{7171B266-43D1-42C0-9D15-736BC56E24ED}" dt="2021-06-25T12:36:25.367" v="735" actId="478"/>
          <ac:picMkLst>
            <pc:docMk/>
            <pc:sldMk cId="3000367916" sldId="351"/>
            <ac:picMk id="3" creationId="{1B76F20E-3EAE-4C58-A1FA-B30CCE979DC8}"/>
          </ac:picMkLst>
        </pc:picChg>
      </pc:sldChg>
      <pc:sldChg chg="modSp add mod">
        <pc:chgData name="Nguyen, Ngan V T" userId="2e7dd130-d492-47b2-9c30-14fe0e0286bb" providerId="ADAL" clId="{7171B266-43D1-42C0-9D15-736BC56E24ED}" dt="2021-06-25T13:46:06.209" v="1484" actId="20577"/>
        <pc:sldMkLst>
          <pc:docMk/>
          <pc:sldMk cId="3739268664" sldId="352"/>
        </pc:sldMkLst>
        <pc:spChg chg="mod">
          <ac:chgData name="Nguyen, Ngan V T" userId="2e7dd130-d492-47b2-9c30-14fe0e0286bb" providerId="ADAL" clId="{7171B266-43D1-42C0-9D15-736BC56E24ED}" dt="2021-06-25T13:45:05.182" v="1405" actId="5793"/>
          <ac:spMkLst>
            <pc:docMk/>
            <pc:sldMk cId="3739268664" sldId="352"/>
            <ac:spMk id="4" creationId="{5FA2E449-7BD7-4352-8091-1A28E9815F69}"/>
          </ac:spMkLst>
        </pc:spChg>
        <pc:spChg chg="mod">
          <ac:chgData name="Nguyen, Ngan V T" userId="2e7dd130-d492-47b2-9c30-14fe0e0286bb" providerId="ADAL" clId="{7171B266-43D1-42C0-9D15-736BC56E24ED}" dt="2021-06-25T13:46:06.209" v="1484" actId="20577"/>
          <ac:spMkLst>
            <pc:docMk/>
            <pc:sldMk cId="3739268664" sldId="352"/>
            <ac:spMk id="5" creationId="{11EF6D85-18ED-471A-B787-AE00CA3A0712}"/>
          </ac:spMkLst>
        </pc:spChg>
      </pc:sldChg>
      <pc:sldChg chg="delSp modSp add mod ord">
        <pc:chgData name="Nguyen, Ngan V T" userId="2e7dd130-d492-47b2-9c30-14fe0e0286bb" providerId="ADAL" clId="{7171B266-43D1-42C0-9D15-736BC56E24ED}" dt="2021-06-25T15:28:29.395" v="1541" actId="14100"/>
        <pc:sldMkLst>
          <pc:docMk/>
          <pc:sldMk cId="4166072019" sldId="353"/>
        </pc:sldMkLst>
        <pc:spChg chg="mod">
          <ac:chgData name="Nguyen, Ngan V T" userId="2e7dd130-d492-47b2-9c30-14fe0e0286bb" providerId="ADAL" clId="{7171B266-43D1-42C0-9D15-736BC56E24ED}" dt="2021-06-25T15:28:29.395" v="1541" actId="14100"/>
          <ac:spMkLst>
            <pc:docMk/>
            <pc:sldMk cId="4166072019" sldId="353"/>
            <ac:spMk id="5" creationId="{3509BBA8-3F9A-4CCA-8ABE-C09A5C3EE5B4}"/>
          </ac:spMkLst>
        </pc:spChg>
        <pc:spChg chg="mod">
          <ac:chgData name="Nguyen, Ngan V T" userId="2e7dd130-d492-47b2-9c30-14fe0e0286bb" providerId="ADAL" clId="{7171B266-43D1-42C0-9D15-736BC56E24ED}" dt="2021-06-25T15:28:13.737" v="1530" actId="1076"/>
          <ac:spMkLst>
            <pc:docMk/>
            <pc:sldMk cId="4166072019" sldId="353"/>
            <ac:spMk id="7" creationId="{8AF0126B-410D-474F-BF27-85B88504454D}"/>
          </ac:spMkLst>
        </pc:spChg>
        <pc:picChg chg="del">
          <ac:chgData name="Nguyen, Ngan V T" userId="2e7dd130-d492-47b2-9c30-14fe0e0286bb" providerId="ADAL" clId="{7171B266-43D1-42C0-9D15-736BC56E24ED}" dt="2021-06-25T15:27:49.681" v="1525" actId="478"/>
          <ac:picMkLst>
            <pc:docMk/>
            <pc:sldMk cId="4166072019" sldId="353"/>
            <ac:picMk id="3" creationId="{5E0C54AB-39C5-45A1-A8A3-B94DF8F77A55}"/>
          </ac:picMkLst>
        </pc:picChg>
        <pc:picChg chg="mod">
          <ac:chgData name="Nguyen, Ngan V T" userId="2e7dd130-d492-47b2-9c30-14fe0e0286bb" providerId="ADAL" clId="{7171B266-43D1-42C0-9D15-736BC56E24ED}" dt="2021-06-25T15:28:13.737" v="1530" actId="1076"/>
          <ac:picMkLst>
            <pc:docMk/>
            <pc:sldMk cId="4166072019" sldId="353"/>
            <ac:picMk id="8" creationId="{299F1062-5DAC-4AF6-A58C-8B44090B7193}"/>
          </ac:picMkLst>
        </pc:picChg>
        <pc:picChg chg="mod">
          <ac:chgData name="Nguyen, Ngan V T" userId="2e7dd130-d492-47b2-9c30-14fe0e0286bb" providerId="ADAL" clId="{7171B266-43D1-42C0-9D15-736BC56E24ED}" dt="2021-06-25T15:28:00.261" v="1528" actId="1076"/>
          <ac:picMkLst>
            <pc:docMk/>
            <pc:sldMk cId="4166072019" sldId="353"/>
            <ac:picMk id="9" creationId="{FEF01F06-4C71-40F2-A7E9-974DBA8F4D63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BEE928-F36E-4446-BB7E-32CFA6589AD7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A97696-45CF-4D92-8E6D-4A29467E3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67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68865-3FB7-4594-81DC-A466FD2069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4FADE7-7EC2-40A8-BF87-DBECBB1966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CDF80-6B53-4A47-B2A0-260A7448D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98078-0A44-4EE6-8691-CFA1E9CA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6B122-3C7E-463B-B01A-EDE85D5E1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658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BEB53-3B71-41F9-8ED2-BC4C7C44C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B6594-3D2F-4760-9E9E-CC2CCE2BB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172B6-4510-4684-9C81-CB918E230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7B731-5076-4714-B630-796F20D21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34982-0AD0-45F2-A918-0EBAA4C3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66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EAB49B-FA10-4A58-BB88-615DB0CDDE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2BCB4E-89FE-4314-BACF-EC4A4E56A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03406-125B-44A7-BC9D-5D4EE63F5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5F06A-2B87-4A93-9D5A-8117A9780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5CCEC-BE45-4750-95A7-684E0B67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90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E675C-A295-41CB-B4FD-D17325C87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5DB94-6FC6-49ED-8E95-1624BA9E4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EB6E4-4DBA-4B39-BDD1-01A3897B2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21B5F-5214-4178-B7F4-9F3F051EE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3985E-C822-4C26-927B-9B57112BA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985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28E65-C018-4092-B20A-95CA9526D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ECF7B-6049-4CE0-B324-EDFF1FF2C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706D4-AEDE-4997-A873-315DAFCFF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4DE5E-641C-4952-A0F0-D1823ACA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A05EF-3956-4C79-8E18-4B91F2D1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645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7AA97-FFC3-481E-A2F5-9999D8BFF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ABCA4-EE92-4CCE-8BD6-D8D42EBB0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5E418E-8A01-4A27-8390-6E8FA8310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57A3D-25A4-4551-BB42-17EF1B9F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F7A74-602C-43A3-B0C7-97E294BB7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779EE-E107-46EE-8293-4D3BAD6CF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0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971-5180-4524-99E6-5681A545A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00B6E-11CC-408C-B0F7-2EB8D3C38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EC169-1B4E-4A98-8AF7-A1AC50972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94144E-6260-4ABE-9D2B-0DC07998A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504E0A-B93F-4D97-9972-77208583B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FD6593-10C0-4944-8CF8-8882A13B9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F29352-9582-4E41-8D2D-8D5F45376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F26B2B-B89A-484B-A0ED-2296942B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512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1CADB-4A38-405B-855D-0F2187B01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7EDB9D-B867-451A-8E62-EFC51AA92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7B344-E82F-4F9F-9417-1E45BD2B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C815CC-86A6-46A4-B25A-1CCBC2180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161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9FA5CB-13EA-4C3C-A077-3D75BDCB5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C51E1E-5BE2-4AE4-9CEE-67B57F604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FD7EA-603C-4ADC-B301-3F7FFBE05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16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D7877-0BBC-41C1-94EF-46BD350F4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B01B1-9B11-4C1D-BC40-585BCEBDE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293340-FE31-471A-BCE7-6EC95EB9D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1C4F1-8225-4E40-AF36-B9265EBA3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29B94-267E-4072-863E-B4C131C04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F067AE-FB85-4585-B933-05EA0B9B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65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756AD-14F4-4F14-B6E2-3A6858875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68FCCA-A71B-46E3-B193-1E530CBBB8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DD2DC1-2F72-4159-91C1-F2121F38B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847A9-D507-4CFB-8050-DE977E373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0E22D-224C-499B-8430-64DA2358E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44034E-49DD-43B4-8A83-96F0BC3A5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76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785B69-9ECF-4201-B3CB-6093A0D66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6789B-DF52-47FD-A0D0-39F33226A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E2732-BA1D-48C6-8760-FFE18C62B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59854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6E3E6-AA9C-4D1A-9B7C-1D5739BD56DC}" type="datetimeFigureOut">
              <a:rPr lang="en-US" smtClean="0"/>
              <a:t>6/25/2021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61E0E-50DE-4A64-A55C-96DEC027A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2DDA1-39E8-4CA6-A11C-43EA501356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861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idatavisualizationlab.github.io/HPCC/ParallelCoordinates/index.html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idatavisualizationlab.github.io/HPCC/ParallelCoordinates/index.html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25A5718-1635-46FB-88B8-386740776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818" y="0"/>
            <a:ext cx="11010275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A330019-4136-4E45-8565-D91E08B7BAEC}"/>
              </a:ext>
            </a:extLst>
          </p:cNvPr>
          <p:cNvSpPr/>
          <p:nvPr/>
        </p:nvSpPr>
        <p:spPr>
          <a:xfrm>
            <a:off x="4469363" y="2481943"/>
            <a:ext cx="7722637" cy="10280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44BF3-E008-4BF2-B500-4B4058116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2791" y="945382"/>
            <a:ext cx="8202595" cy="2387600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Grafana Plugin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D965EB-BB9B-42E4-9293-25D05B6411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6012" y="5084737"/>
            <a:ext cx="4194445" cy="1655762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Weekly report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30237C6-6FBC-4F8A-97BF-85092DA9CF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6E95DB7E-B626-43B8-8878-D9596DFD98B6}" type="datetime1">
              <a:rPr lang="en-US" smtClean="0"/>
              <a:t>6/25/2021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07779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Future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1779639" y="1809135"/>
            <a:ext cx="9065342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Color by Metrics (current color by compute)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Violin summary on each axis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Rendering by sequences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Show node information when filter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0003679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Challengs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1EF6D85-18ED-471A-B787-AE00CA3A0712}"/>
              </a:ext>
            </a:extLst>
          </p:cNvPr>
          <p:cNvSpPr txBox="1"/>
          <p:nvPr/>
        </p:nvSpPr>
        <p:spPr>
          <a:xfrm>
            <a:off x="1779639" y="1809135"/>
            <a:ext cx="9291484" cy="28050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I have trouble with using SQL query ( it should be a better way to query multi metrics and multi-node than my current schema)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Job data isn’t available to query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Grafana have many direction to go and features to discovery (transform data, repeat on panel and link between panels)</a:t>
            </a:r>
          </a:p>
        </p:txBody>
      </p:sp>
    </p:spTree>
    <p:extLst>
      <p:ext uri="{BB962C8B-B14F-4D97-AF65-F5344CB8AC3E}">
        <p14:creationId xmlns:p14="http://schemas.microsoft.com/office/powerpoint/2010/main" val="4240252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Concern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1EF6D85-18ED-471A-B787-AE00CA3A0712}"/>
              </a:ext>
            </a:extLst>
          </p:cNvPr>
          <p:cNvSpPr txBox="1"/>
          <p:nvPr/>
        </p:nvSpPr>
        <p:spPr>
          <a:xfrm>
            <a:off x="1779639" y="1809135"/>
            <a:ext cx="9291484" cy="589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Do we need full metric’s describe table with min-max for each metrics?</a:t>
            </a:r>
          </a:p>
        </p:txBody>
      </p:sp>
    </p:spTree>
    <p:extLst>
      <p:ext uri="{BB962C8B-B14F-4D97-AF65-F5344CB8AC3E}">
        <p14:creationId xmlns:p14="http://schemas.microsoft.com/office/powerpoint/2010/main" val="37392686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Overview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3A17A39A-1FFA-4862-9B04-253C1AEBF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357" y="1126777"/>
            <a:ext cx="11189520" cy="5544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910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Overview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3A17A39A-1FFA-4862-9B04-253C1AEBF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58643" y="1126777"/>
            <a:ext cx="11189520" cy="5544410"/>
          </a:xfrm>
          <a:prstGeom prst="rect">
            <a:avLst/>
          </a:prstGeom>
        </p:spPr>
      </p:pic>
      <p:pic>
        <p:nvPicPr>
          <p:cNvPr id="1028" name="Picture 4" descr="Adding Consistency and Automation to Grafana | by Holden Omans |  commercetools tech">
            <a:extLst>
              <a:ext uri="{FF2B5EF4-FFF2-40B4-BE49-F238E27FC236}">
                <a16:creationId xmlns:a16="http://schemas.microsoft.com/office/drawing/2014/main" id="{51CFE094-859D-48B1-8388-BE98FAA490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3938" y="1114425"/>
            <a:ext cx="12192000" cy="5743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FE926248-2730-4DE9-8B0D-24D60D9497C0}"/>
              </a:ext>
            </a:extLst>
          </p:cNvPr>
          <p:cNvSpPr/>
          <p:nvPr/>
        </p:nvSpPr>
        <p:spPr>
          <a:xfrm rot="16200000">
            <a:off x="4542101" y="1715067"/>
            <a:ext cx="1187231" cy="409678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74069E-8F81-4118-BBB9-43739F2B5B67}"/>
              </a:ext>
            </a:extLst>
          </p:cNvPr>
          <p:cNvSpPr txBox="1"/>
          <p:nvPr/>
        </p:nvSpPr>
        <p:spPr>
          <a:xfrm>
            <a:off x="5340555" y="1313193"/>
            <a:ext cx="26933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Design for specific tasks</a:t>
            </a:r>
          </a:p>
          <a:p>
            <a:endParaRPr lang="en-US"/>
          </a:p>
          <a:p>
            <a:r>
              <a:rPr lang="en-US"/>
              <a:t>Specific schema depend on Monster API</a:t>
            </a:r>
          </a:p>
        </p:txBody>
      </p:sp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21702070-136E-4579-AEF0-99545C31A688}"/>
              </a:ext>
            </a:extLst>
          </p:cNvPr>
          <p:cNvSpPr/>
          <p:nvPr/>
        </p:nvSpPr>
        <p:spPr>
          <a:xfrm rot="5400000">
            <a:off x="7064868" y="4695221"/>
            <a:ext cx="1477329" cy="409678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94A4C9-B311-419C-A03B-AEF616B9CE6F}"/>
              </a:ext>
            </a:extLst>
          </p:cNvPr>
          <p:cNvSpPr txBox="1"/>
          <p:nvPr/>
        </p:nvSpPr>
        <p:spPr>
          <a:xfrm>
            <a:off x="4918094" y="4161394"/>
            <a:ext cx="26933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/>
              <a:t>Friendly data query</a:t>
            </a:r>
          </a:p>
          <a:p>
            <a:pPr algn="r"/>
            <a:endParaRPr lang="en-US"/>
          </a:p>
          <a:p>
            <a:pPr algn="r"/>
            <a:r>
              <a:rPr lang="en-US"/>
              <a:t>Open-source</a:t>
            </a:r>
          </a:p>
          <a:p>
            <a:pPr algn="r"/>
            <a:endParaRPr lang="en-US"/>
          </a:p>
          <a:p>
            <a:pPr algn="r"/>
            <a:r>
              <a:rPr lang="en-US"/>
              <a:t>Well-known</a:t>
            </a:r>
          </a:p>
        </p:txBody>
      </p:sp>
    </p:spTree>
    <p:extLst>
      <p:ext uri="{BB962C8B-B14F-4D97-AF65-F5344CB8AC3E}">
        <p14:creationId xmlns:p14="http://schemas.microsoft.com/office/powerpoint/2010/main" val="295360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74B0B1-0015-495F-A809-ECA2FAE05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3066" y="1007678"/>
            <a:ext cx="2863213" cy="565722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set-up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D53C63E-FFDA-4799-8C2C-3506A2BB4C6B}"/>
              </a:ext>
            </a:extLst>
          </p:cNvPr>
          <p:cNvSpPr txBox="1"/>
          <p:nvPr/>
        </p:nvSpPr>
        <p:spPr>
          <a:xfrm>
            <a:off x="924560" y="1313590"/>
            <a:ext cx="6541406" cy="42043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Connect to redraider database through VPN and port-forwarding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Using custom query for PostgreSQL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/>
          </a:p>
          <a:p>
            <a:pPr>
              <a:lnSpc>
                <a:spcPct val="150000"/>
              </a:lnSpc>
            </a:pPr>
            <a:endParaRPr lang="en-US"/>
          </a:p>
          <a:p>
            <a:pPr>
              <a:lnSpc>
                <a:spcPct val="150000"/>
              </a:lnSpc>
            </a:pPr>
            <a:endParaRPr lang="en-US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Develop panel plug-in with React (Typescript)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019A68-D23C-478E-A191-384C66D31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4147" y="2265079"/>
            <a:ext cx="4772025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269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Ordinal visualization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0F534D0-E324-46AB-BD70-277CBBED872D}"/>
              </a:ext>
            </a:extLst>
          </p:cNvPr>
          <p:cNvSpPr txBox="1"/>
          <p:nvPr/>
        </p:nvSpPr>
        <p:spPr>
          <a:xfrm>
            <a:off x="6410633" y="174687"/>
            <a:ext cx="5869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hlinkClick r:id="rId2"/>
              </a:rPr>
              <a:t>https://idatavisualizationlab.github.io/HPCC/ParallelCoordinates/index.html</a:t>
            </a:r>
            <a:r>
              <a:rPr lang="en-US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2D50F8-D2F7-4325-BDEE-99DAAAF02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94338"/>
            <a:ext cx="12192000" cy="5403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4420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432B283-E958-444F-B470-F01ECB9211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3330"/>
            <a:ext cx="12192000" cy="593725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80F534D0-E324-46AB-BD70-277CBBED872D}"/>
              </a:ext>
            </a:extLst>
          </p:cNvPr>
          <p:cNvSpPr txBox="1"/>
          <p:nvPr/>
        </p:nvSpPr>
        <p:spPr>
          <a:xfrm>
            <a:off x="6322142" y="0"/>
            <a:ext cx="586985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Primary app: </a:t>
            </a:r>
            <a:r>
              <a:rPr lang="en-US">
                <a:hlinkClick r:id="rId3"/>
              </a:rPr>
              <a:t>https://idatavisualizationlab.github.io/HPCC/ParallelCoordinates/index.html</a:t>
            </a: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471083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509BBA8-3F9A-4CCA-8ABE-C09A5C3EE5B4}"/>
              </a:ext>
            </a:extLst>
          </p:cNvPr>
          <p:cNvSpPr txBox="1"/>
          <p:nvPr/>
        </p:nvSpPr>
        <p:spPr>
          <a:xfrm>
            <a:off x="1212316" y="1417857"/>
            <a:ext cx="5276974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Each axis is single query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Axis name is the query’s name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Required fields: time, value, name (nodeid)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General structure: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9F1062-5DAC-4AF6-A58C-8B44090B71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20" t="57794" r="28348" b="8146"/>
          <a:stretch/>
        </p:blipFill>
        <p:spPr>
          <a:xfrm>
            <a:off x="1212317" y="3429000"/>
            <a:ext cx="4276234" cy="2126863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AF0126B-410D-474F-BF27-85B88504454D}"/>
              </a:ext>
            </a:extLst>
          </p:cNvPr>
          <p:cNvSpPr/>
          <p:nvPr/>
        </p:nvSpPr>
        <p:spPr>
          <a:xfrm>
            <a:off x="1743259" y="4323608"/>
            <a:ext cx="1877961" cy="254801"/>
          </a:xfrm>
          <a:prstGeom prst="roundRect">
            <a:avLst/>
          </a:prstGeom>
          <a:solidFill>
            <a:srgbClr val="FF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Table name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EF01F06-4C71-40F2-A7E9-974DBA8F4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8961" y="2324705"/>
            <a:ext cx="6325890" cy="3794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072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E0C54AB-39C5-45A1-A8A3-B94DF8F77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2805" y="1158240"/>
            <a:ext cx="5641151" cy="54559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509BBA8-3F9A-4CCA-8ABE-C09A5C3EE5B4}"/>
              </a:ext>
            </a:extLst>
          </p:cNvPr>
          <p:cNvSpPr txBox="1"/>
          <p:nvPr/>
        </p:nvSpPr>
        <p:spPr>
          <a:xfrm>
            <a:off x="1005840" y="2164080"/>
            <a:ext cx="3676776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Each axis is single query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Axis name is the query’s name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Required fields: time, value, name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/>
              <a:t>General structure: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9F1062-5DAC-4AF6-A58C-8B44090B71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20" t="57794" r="28348" b="8146"/>
          <a:stretch/>
        </p:blipFill>
        <p:spPr>
          <a:xfrm>
            <a:off x="1297858" y="3992025"/>
            <a:ext cx="4276234" cy="2126863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8AF0126B-410D-474F-BF27-85B88504454D}"/>
              </a:ext>
            </a:extLst>
          </p:cNvPr>
          <p:cNvSpPr/>
          <p:nvPr/>
        </p:nvSpPr>
        <p:spPr>
          <a:xfrm>
            <a:off x="1828800" y="4886633"/>
            <a:ext cx="1877961" cy="254801"/>
          </a:xfrm>
          <a:prstGeom prst="roundRect">
            <a:avLst/>
          </a:prstGeom>
          <a:solidFill>
            <a:srgbClr val="FF0000"/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Table name</a:t>
            </a:r>
          </a:p>
        </p:txBody>
      </p:sp>
    </p:spTree>
    <p:extLst>
      <p:ext uri="{BB962C8B-B14F-4D97-AF65-F5344CB8AC3E}">
        <p14:creationId xmlns:p14="http://schemas.microsoft.com/office/powerpoint/2010/main" val="13732880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92CF75D6-1206-4972-8051-A72D391BF54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9791" end="3730.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7147" y="1007678"/>
            <a:ext cx="11826920" cy="585032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00278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21271DC8229C49A552750EAF0BEE92" ma:contentTypeVersion="13" ma:contentTypeDescription="Create a new document." ma:contentTypeScope="" ma:versionID="e50e64cefa1f4b1bc5e03c025d94df6f">
  <xsd:schema xmlns:xsd="http://www.w3.org/2001/XMLSchema" xmlns:xs="http://www.w3.org/2001/XMLSchema" xmlns:p="http://schemas.microsoft.com/office/2006/metadata/properties" xmlns:ns3="89b357b8-24de-4efd-83d6-488c2953c3ca" xmlns:ns4="a6e42570-7845-4378-8e20-72d8f65608c5" targetNamespace="http://schemas.microsoft.com/office/2006/metadata/properties" ma:root="true" ma:fieldsID="7339cf8c7abe60c6eacb152a14233fd4" ns3:_="" ns4:_="">
    <xsd:import namespace="89b357b8-24de-4efd-83d6-488c2953c3ca"/>
    <xsd:import namespace="a6e42570-7845-4378-8e20-72d8f65608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b357b8-24de-4efd-83d6-488c2953c3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e42570-7845-4378-8e20-72d8f65608c5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C76935-9AB0-40DA-B3E9-8E0A70CE41C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3D1EEC5-943C-4C56-B8D0-EE11A21F2DF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9ED552D-CB4E-4304-9521-E0E0BA0619BB}">
  <ds:schemaRefs>
    <ds:schemaRef ds:uri="89b357b8-24de-4efd-83d6-488c2953c3ca"/>
    <ds:schemaRef ds:uri="a6e42570-7845-4378-8e20-72d8f65608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1094</TotalTime>
  <Words>231</Words>
  <Application>Microsoft Office PowerPoint</Application>
  <PresentationFormat>Widescreen</PresentationFormat>
  <Paragraphs>52</Paragraphs>
  <Slides>12</Slides>
  <Notes>0</Notes>
  <HiddenSlides>1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Grafana Plugin</vt:lpstr>
      <vt:lpstr>Overview</vt:lpstr>
      <vt:lpstr>Overview</vt:lpstr>
      <vt:lpstr>Current set-up</vt:lpstr>
      <vt:lpstr>Ordinal visualization</vt:lpstr>
      <vt:lpstr>Current result</vt:lpstr>
      <vt:lpstr>Current result</vt:lpstr>
      <vt:lpstr>Current result</vt:lpstr>
      <vt:lpstr>Current result</vt:lpstr>
      <vt:lpstr>Future features</vt:lpstr>
      <vt:lpstr>Challengs</vt:lpstr>
      <vt:lpstr>Concern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SpiralLayout</dc:title>
  <dc:creator>Nguyen, Ngan V T</dc:creator>
  <cp:lastModifiedBy>Nguyen, Ngan V T</cp:lastModifiedBy>
  <cp:revision>4</cp:revision>
  <dcterms:created xsi:type="dcterms:W3CDTF">2020-10-27T11:24:13Z</dcterms:created>
  <dcterms:modified xsi:type="dcterms:W3CDTF">2021-06-25T16:13:39Z</dcterms:modified>
</cp:coreProperties>
</file>

<file path=docProps/thumbnail.jpeg>
</file>